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FACAC8-7D89-45EF-BC4B-7C2A7678AAFA}" v="172" dt="2021-12-24T13:44:23.0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524020-73FC-47C6-8BF1-68F2087C65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A2BB500-C964-4C2C-B560-CD2E8FB01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7540AD-540A-402C-9432-6B9E1DB64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0D103-B0CD-4F7E-A205-D8D311295D7B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04A996-F277-494A-933D-C19776F05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03981E-31A7-4BEA-92B7-29D292C9E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07A5A-682A-4330-9B74-BC28313CD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334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2D0C4B-EB26-498B-AA9B-5A878B3B6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90BEEE-4276-4F39-B6E0-9254B8577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360F0F-F7D8-4EB4-BE2C-5E1BE29A0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0D103-B0CD-4F7E-A205-D8D311295D7B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D2E60C-1635-4128-9E9B-40A8CFFFD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546747-B4A2-4451-8101-2BB5D5D8A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07A5A-682A-4330-9B74-BC28313CD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449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00F8B7-0153-4207-B1AB-AABCF8F38C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AEAF653-8FDF-4769-AAD7-98A411688E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EF7261-529C-43B1-9E84-8365D368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0D103-B0CD-4F7E-A205-D8D311295D7B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7913BA-F39C-44EE-B3FB-86696EFE7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2B7E8B-5FC5-4B62-8982-68A84754C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07A5A-682A-4330-9B74-BC28313CD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051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FE38B4-6D4C-403E-8134-0B39E3CF5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7E6D79-1ADD-4523-B88B-E55D41F5F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B51C42-B3E4-4242-9C82-A2988197B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0D103-B0CD-4F7E-A205-D8D311295D7B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DBC448-9B93-4120-9DCB-62B49659E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D75B53-76B6-42F3-8976-1EC7880DB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07A5A-682A-4330-9B74-BC28313CD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125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BF4DC9-E813-4A58-A478-9A283E3CE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D19E17-9717-4618-B19F-9BD62E4CB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A9DB5C-D1B5-426C-82A5-02E438984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0D103-B0CD-4F7E-A205-D8D311295D7B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906228-8540-443B-9F9F-B7FC760E2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0A5F82-45E3-4ED8-977F-1CA5361F7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07A5A-682A-4330-9B74-BC28313CD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904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DD364C-920E-46D3-B183-CCEFA9F3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C82B59-39EA-4E24-9873-0DEF2808D1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9F46FA-785A-4019-936D-60A5243987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DA922A-BB50-4005-AA6C-9A50252E4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0D103-B0CD-4F7E-A205-D8D311295D7B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8B09E6-AD6C-4C10-97E9-77B445738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E06BA9-615E-438F-BA58-90D0F63F7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07A5A-682A-4330-9B74-BC28313CD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227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320FE-B388-4125-8616-DF70D7736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415610-0332-4B82-8C77-25958CA09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53D9D4-1DF3-4E1F-8BD3-B3BF5EA7B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E542DB9-4DA4-45DB-AD38-637ABEEE4A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1290AA0-6E24-4464-B665-61AB56B884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9ED007F-CA4A-4D05-B51D-6F32B736D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0D103-B0CD-4F7E-A205-D8D311295D7B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30D10AB-45F6-475A-958D-429B3B825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97B8488-9F32-4B61-87A3-D26E4DA23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07A5A-682A-4330-9B74-BC28313CD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596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BF69F3-40A4-4AF4-AE8E-A50C6A8C4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5757C1E-2260-4CA4-94EB-488276655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0D103-B0CD-4F7E-A205-D8D311295D7B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674BC6E-3837-4E93-9255-EB398457F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C02983-01FA-40B3-A12E-FE5566441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07A5A-682A-4330-9B74-BC28313CD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829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2EA08A5-75C3-4CEC-8766-18B06BB16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0D103-B0CD-4F7E-A205-D8D311295D7B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B072B3-562B-4638-B6D8-2D1CC6908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C1CFF0-3463-4732-92BA-59B9CF1A5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07A5A-682A-4330-9B74-BC28313CD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227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5C6D4A-0B5B-4C9C-B838-D7A98EAD8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3FC7BB-9FF1-446E-826E-EF7FE21B8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DFE51B-0EB9-4C50-80E3-6800FCD50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015F83-EF2C-4DC0-91B9-B57071968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0D103-B0CD-4F7E-A205-D8D311295D7B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8DAF2E-A206-4E22-AE26-26B4CEFEC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07421F-4A01-4B3C-8DE6-38E525434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07A5A-682A-4330-9B74-BC28313CD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328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DF2C06-A48C-4098-A43C-28D568659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8EA0DB7-36CF-410A-96AC-F35849B054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8ECA16-F1B8-447F-97E9-FF4106F08B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377905-3197-412B-B73A-1C7135F8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0D103-B0CD-4F7E-A205-D8D311295D7B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E43945-645E-4CFC-AE04-868C0212D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4634AF-4E57-4046-8A74-AC0A842C2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07A5A-682A-4330-9B74-BC28313CD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79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8917CFF-244A-4C1B-BB4F-D5855C258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948F0B-E66F-45DF-ABDF-CB3486DF7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80806B-A338-46D4-B145-FA178BBAFE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0D103-B0CD-4F7E-A205-D8D311295D7B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3ECB80-B404-4006-8DBF-F0E0ADA4D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2F615B-9D56-475C-9AC6-68FCC322F5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07A5A-682A-4330-9B74-BC28313CD1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278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E64AC-FD3A-42F7-A6DF-18BF49226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26070"/>
            <a:ext cx="9144000" cy="140586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웹프로그래밍</a:t>
            </a:r>
            <a:r>
              <a:rPr lang="en-US" altLang="ko-KR" dirty="0"/>
              <a:t>Ⅱ</a:t>
            </a:r>
            <a:br>
              <a:rPr lang="en-US" altLang="ko-KR" dirty="0"/>
            </a:br>
            <a:r>
              <a:rPr lang="ko-KR" altLang="en-US" dirty="0"/>
              <a:t>최종결과 보고서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F0B469F-4048-4B01-99D0-ADF6EE6499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807741"/>
            <a:ext cx="9144000" cy="439021"/>
          </a:xfrm>
        </p:spPr>
        <p:txBody>
          <a:bodyPr/>
          <a:lstStyle/>
          <a:p>
            <a:r>
              <a:rPr lang="en-US" altLang="ko-KR" dirty="0"/>
              <a:t>20163290 </a:t>
            </a:r>
            <a:r>
              <a:rPr lang="ko-KR" altLang="en-US" dirty="0"/>
              <a:t>이지호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307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965F801-8077-48B5-86D3-059970DF8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9795" y="1066253"/>
            <a:ext cx="6732405" cy="5571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C5D20D-BF45-4172-A101-4A747C8E16F6}"/>
              </a:ext>
            </a:extLst>
          </p:cNvPr>
          <p:cNvSpPr txBox="1"/>
          <p:nvPr/>
        </p:nvSpPr>
        <p:spPr>
          <a:xfrm>
            <a:off x="4505630" y="403122"/>
            <a:ext cx="318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Select</a:t>
            </a:r>
            <a:r>
              <a:rPr lang="ko-KR" altLang="en-US" dirty="0"/>
              <a:t>를 활용한 선택창 생성</a:t>
            </a:r>
          </a:p>
        </p:txBody>
      </p:sp>
    </p:spTree>
    <p:extLst>
      <p:ext uri="{BB962C8B-B14F-4D97-AF65-F5344CB8AC3E}">
        <p14:creationId xmlns:p14="http://schemas.microsoft.com/office/powerpoint/2010/main" val="574827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B47F2B-1498-4850-9BA0-55B9BF18F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013" y="978493"/>
            <a:ext cx="4404852" cy="53512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22B91C2-1572-4173-958F-7A2E45DEF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136" y="978493"/>
            <a:ext cx="4829476" cy="53512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3823C1-A5BC-403F-9457-80CE180D0C2B}"/>
              </a:ext>
            </a:extLst>
          </p:cNvPr>
          <p:cNvSpPr txBox="1"/>
          <p:nvPr/>
        </p:nvSpPr>
        <p:spPr>
          <a:xfrm>
            <a:off x="3484010" y="450208"/>
            <a:ext cx="5220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PHP</a:t>
            </a:r>
            <a:r>
              <a:rPr lang="ko-KR" altLang="en-US" dirty="0"/>
              <a:t>를 활용한 </a:t>
            </a:r>
            <a:r>
              <a:rPr lang="en-US" altLang="ko-KR" dirty="0"/>
              <a:t>DATABASE</a:t>
            </a:r>
            <a:r>
              <a:rPr lang="ko-KR" altLang="en-US" dirty="0"/>
              <a:t>접속과 데이터 가져오기</a:t>
            </a:r>
          </a:p>
        </p:txBody>
      </p:sp>
    </p:spTree>
    <p:extLst>
      <p:ext uri="{BB962C8B-B14F-4D97-AF65-F5344CB8AC3E}">
        <p14:creationId xmlns:p14="http://schemas.microsoft.com/office/powerpoint/2010/main" val="3589957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1D009B-2838-4FF8-AEF4-E6A88369B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7CDF0B-6D71-464C-8732-0D849079B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웹 페이지 화면 결과</a:t>
            </a:r>
          </a:p>
        </p:txBody>
      </p:sp>
    </p:spTree>
    <p:extLst>
      <p:ext uri="{BB962C8B-B14F-4D97-AF65-F5344CB8AC3E}">
        <p14:creationId xmlns:p14="http://schemas.microsoft.com/office/powerpoint/2010/main" val="4159287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143602F2-07AA-4203-A2DE-EB5941CFA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538" y="1718818"/>
            <a:ext cx="6085876" cy="2175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02559A-FFFE-4064-96B3-E11530C81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22" y="3419856"/>
            <a:ext cx="4290432" cy="9678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C5AFAB2-EB2F-4AC8-ADE2-D98E50B85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953" y="4387680"/>
            <a:ext cx="5845047" cy="121930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4523F57-5EE6-4FF6-9595-2C3DD2503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292009"/>
            <a:ext cx="5549966" cy="52050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2B37F9-3714-425F-912A-9112EE069823}"/>
              </a:ext>
            </a:extLst>
          </p:cNvPr>
          <p:cNvSpPr txBox="1"/>
          <p:nvPr/>
        </p:nvSpPr>
        <p:spPr>
          <a:xfrm>
            <a:off x="1814259" y="671658"/>
            <a:ext cx="2718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👉반응형 웹페이지 부분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F72071-2312-490C-A798-4773097B556A}"/>
              </a:ext>
            </a:extLst>
          </p:cNvPr>
          <p:cNvSpPr txBox="1"/>
          <p:nvPr/>
        </p:nvSpPr>
        <p:spPr>
          <a:xfrm>
            <a:off x="7511766" y="671658"/>
            <a:ext cx="2718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👉실제 비교해주는 화면</a:t>
            </a:r>
          </a:p>
        </p:txBody>
      </p:sp>
    </p:spTree>
    <p:extLst>
      <p:ext uri="{BB962C8B-B14F-4D97-AF65-F5344CB8AC3E}">
        <p14:creationId xmlns:p14="http://schemas.microsoft.com/office/powerpoint/2010/main" val="2851942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6EFAC3-B875-4450-BB89-B048DF7BE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3547"/>
            <a:ext cx="4625741" cy="65309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39FDBA-FBF8-4996-9578-DA73E535777E}"/>
              </a:ext>
            </a:extLst>
          </p:cNvPr>
          <p:cNvSpPr txBox="1"/>
          <p:nvPr/>
        </p:nvSpPr>
        <p:spPr>
          <a:xfrm>
            <a:off x="960120" y="3105834"/>
            <a:ext cx="384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실제 데이터 베이스에서 가져와 </a:t>
            </a:r>
            <a:endParaRPr lang="en-US" altLang="ko-KR" dirty="0"/>
          </a:p>
          <a:p>
            <a:r>
              <a:rPr lang="ko-KR" altLang="en-US" dirty="0"/>
              <a:t>표로 만들어 주는 화면            👉</a:t>
            </a:r>
          </a:p>
        </p:txBody>
      </p:sp>
    </p:spTree>
    <p:extLst>
      <p:ext uri="{BB962C8B-B14F-4D97-AF65-F5344CB8AC3E}">
        <p14:creationId xmlns:p14="http://schemas.microsoft.com/office/powerpoint/2010/main" val="2522863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0838A-9A10-432A-95F0-DF1027792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420" y="654685"/>
            <a:ext cx="3947160" cy="808355"/>
          </a:xfrm>
        </p:spPr>
        <p:txBody>
          <a:bodyPr/>
          <a:lstStyle/>
          <a:p>
            <a:r>
              <a:rPr lang="ko-KR" altLang="en-US" dirty="0"/>
              <a:t>실제 작동 영상</a:t>
            </a:r>
          </a:p>
        </p:txBody>
      </p:sp>
      <p:pic>
        <p:nvPicPr>
          <p:cNvPr id="4" name="WebProgramming Project - Chrome 2021-12-24 22-35-25">
            <a:hlinkClick r:id="" action="ppaction://media"/>
            <a:extLst>
              <a:ext uri="{FF2B5EF4-FFF2-40B4-BE49-F238E27FC236}">
                <a16:creationId xmlns:a16="http://schemas.microsoft.com/office/drawing/2014/main" id="{573419CF-047A-4339-BB02-222E1082D9A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2" y="1660208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17125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BB8AF5-E63E-48DD-AAA7-C2E93BFAF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E6EDA0-727D-4CB5-9A7C-C6C9130B2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데이터베이스 구성 내용</a:t>
            </a:r>
          </a:p>
        </p:txBody>
      </p:sp>
    </p:spTree>
    <p:extLst>
      <p:ext uri="{BB962C8B-B14F-4D97-AF65-F5344CB8AC3E}">
        <p14:creationId xmlns:p14="http://schemas.microsoft.com/office/powerpoint/2010/main" val="3330043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A6D34C-37AC-4159-B831-D2950BCFA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6118" y="2112247"/>
            <a:ext cx="5699760" cy="3302367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992C94C-DFDC-4233-90C7-BA902B884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10" y="5622813"/>
            <a:ext cx="11278577" cy="5029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2FC5E0-113F-4694-B1C0-6161D4595FBB}"/>
              </a:ext>
            </a:extLst>
          </p:cNvPr>
          <p:cNvSpPr txBox="1"/>
          <p:nvPr/>
        </p:nvSpPr>
        <p:spPr>
          <a:xfrm>
            <a:off x="4427218" y="981721"/>
            <a:ext cx="3337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갤럭시 </a:t>
            </a:r>
            <a:r>
              <a:rPr lang="en-US" altLang="ko-KR" dirty="0"/>
              <a:t>S21</a:t>
            </a:r>
            <a:r>
              <a:rPr lang="ko-KR" altLang="en-US" dirty="0"/>
              <a:t>의 정보가 저장된 </a:t>
            </a:r>
            <a:endParaRPr lang="en-US" altLang="ko-KR" dirty="0"/>
          </a:p>
          <a:p>
            <a:r>
              <a:rPr lang="ko-KR" altLang="en-US" dirty="0"/>
              <a:t>데이터 베이스 구조와 데이터   👇</a:t>
            </a:r>
          </a:p>
        </p:txBody>
      </p:sp>
    </p:spTree>
    <p:extLst>
      <p:ext uri="{BB962C8B-B14F-4D97-AF65-F5344CB8AC3E}">
        <p14:creationId xmlns:p14="http://schemas.microsoft.com/office/powerpoint/2010/main" val="847792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67F4C48-89F8-410F-82F7-6BCD003DA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5501642"/>
            <a:ext cx="10515600" cy="423363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2B196C-6229-4890-A017-041257D84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500" y="1764790"/>
            <a:ext cx="6278999" cy="3662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8891A5-22E2-4979-9490-0DAED77D8A16}"/>
              </a:ext>
            </a:extLst>
          </p:cNvPr>
          <p:cNvSpPr txBox="1"/>
          <p:nvPr/>
        </p:nvSpPr>
        <p:spPr>
          <a:xfrm>
            <a:off x="4320539" y="758243"/>
            <a:ext cx="3550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Iphone</a:t>
            </a:r>
            <a:r>
              <a:rPr lang="en-US" altLang="ko-KR" dirty="0"/>
              <a:t> 13</a:t>
            </a:r>
            <a:r>
              <a:rPr lang="ko-KR" altLang="en-US" dirty="0"/>
              <a:t>에 대한 정보가 저장된</a:t>
            </a:r>
            <a:endParaRPr lang="en-US" altLang="ko-KR" dirty="0"/>
          </a:p>
          <a:p>
            <a:r>
              <a:rPr lang="ko-KR" altLang="en-US" dirty="0"/>
              <a:t>데이터베이스의 구조와 데이터</a:t>
            </a:r>
            <a:endParaRPr lang="en-US" altLang="ko-KR" dirty="0"/>
          </a:p>
          <a:p>
            <a:r>
              <a:rPr lang="ko-KR" altLang="en-US" dirty="0"/>
              <a:t>👇</a:t>
            </a:r>
          </a:p>
        </p:txBody>
      </p:sp>
    </p:spTree>
    <p:extLst>
      <p:ext uri="{BB962C8B-B14F-4D97-AF65-F5344CB8AC3E}">
        <p14:creationId xmlns:p14="http://schemas.microsoft.com/office/powerpoint/2010/main" val="642591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1E1C84-1D77-42B7-A715-703E32542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7880" y="2766218"/>
            <a:ext cx="8016240" cy="1325563"/>
          </a:xfrm>
        </p:spPr>
        <p:txBody>
          <a:bodyPr/>
          <a:lstStyle/>
          <a:p>
            <a:r>
              <a:rPr lang="ko-KR" altLang="en-US" dirty="0"/>
              <a:t>지금까지 봐주셔서 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3103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C869F7-A264-4DCD-9579-845F94C96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1C26A3-E70A-4123-AAD9-5C5F2502C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36490"/>
            <a:ext cx="10515600" cy="304047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어떤 목적으로 웹 사이트를 제작하게 되었는가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191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8D9CEA-9319-48B1-ABC8-B6F9262E2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66916"/>
            <a:ext cx="10515600" cy="5410047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ko-KR" altLang="en-US" dirty="0"/>
              <a:t>최근 웹 사이트를 통해 사고 싶은 제품을 찾아 볼 때 직접 여러 사이트를 탐색해야 하는 불편함을 느꼈습니다</a:t>
            </a:r>
            <a:r>
              <a:rPr lang="en-US" altLang="ko-KR" dirty="0"/>
              <a:t>.</a:t>
            </a:r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ko-KR" altLang="en-US" dirty="0"/>
              <a:t>그래서 그런 정보를 한곳에 모아본다면 어떨까</a:t>
            </a:r>
            <a:r>
              <a:rPr lang="en-US" altLang="ko-KR" dirty="0"/>
              <a:t>? </a:t>
            </a:r>
            <a:r>
              <a:rPr lang="ko-KR" altLang="en-US" dirty="0"/>
              <a:t>하는 마음에 웹사이트를 제작하게 되었습니다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6146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86317F-C6A2-4D22-B2AF-F578DBEC0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07EE17-8B2D-4A4F-9342-89D5C0C94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구성은 어떻게 계획했는가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870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4B0C0C-DB41-4898-9EF6-9C81B50D2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99396"/>
            <a:ext cx="10515600" cy="5459208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1.</a:t>
            </a:r>
          </a:p>
          <a:p>
            <a:pPr marL="0" indent="0">
              <a:buNone/>
            </a:pPr>
            <a:r>
              <a:rPr lang="ko-KR" altLang="en-US" dirty="0"/>
              <a:t>인터랙티브</a:t>
            </a:r>
            <a:r>
              <a:rPr lang="en-US" altLang="ko-KR" dirty="0"/>
              <a:t> </a:t>
            </a:r>
            <a:r>
              <a:rPr lang="ko-KR" altLang="en-US" dirty="0"/>
              <a:t>웹페이지의 기법중의 하나인 스크롤 이벤트를 통해 </a:t>
            </a:r>
            <a:r>
              <a:rPr lang="en-US" altLang="ko-KR" dirty="0"/>
              <a:t>      </a:t>
            </a:r>
            <a:r>
              <a:rPr lang="ko-KR" altLang="en-US" dirty="0"/>
              <a:t>화면을 유연하게 만들고자 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</a:t>
            </a:r>
          </a:p>
          <a:p>
            <a:pPr marL="0" indent="0">
              <a:buNone/>
            </a:pPr>
            <a:r>
              <a:rPr lang="ko-KR" altLang="en-US" dirty="0"/>
              <a:t>원하는 카테고리를 선택하면 데이터베이스에서 해당 값들에 대한 정보를 불러오는 방식을 사용하여 쉽게 비교가 가능하도록 하고자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4957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D933E-797A-45EF-823F-D8698D28D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B3525E-B141-45A2-A256-B7227FBB1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전체적인 코드 흐름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34620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96C8BAF-68F3-4B78-B238-35DF5D865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F4CD6D0-5A87-4BA2-A13A-0E40511C3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699565"/>
            <a:ext cx="3553132" cy="5156200"/>
            <a:chOff x="7807230" y="2012810"/>
            <a:chExt cx="3251252" cy="345986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877EAC0-2063-444D-8EE9-72FED2E03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C155BF8-661A-4F4A-B4EC-923105C69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537076-EF48-4F72-9164-FD8260D55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19434" y="699565"/>
            <a:ext cx="3553132" cy="5156200"/>
            <a:chOff x="7807230" y="2012810"/>
            <a:chExt cx="3251252" cy="345986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9673CB-C48B-4D05-B6E4-B88CD5BAA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C31A20-B341-476E-8C04-A26C87E1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EFC3492-86BD-4D75-B5B4-C2DBFE0B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04093" y="699565"/>
            <a:ext cx="3553132" cy="5156200"/>
            <a:chOff x="7807230" y="2012810"/>
            <a:chExt cx="3251252" cy="345986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2E5074-2516-4705-BFF1-F508394A0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2259E4C-F24C-4180-AEC3-76255D535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44F16D3F-4753-4639-93B9-D86469DF95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6568" y="1614687"/>
            <a:ext cx="3209544" cy="3325952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E561924-90B6-4A30-A1C7-E0414E5A0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674" y="872792"/>
            <a:ext cx="2296652" cy="48097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968B30-F5E4-416B-B941-B25DDE298A48}"/>
              </a:ext>
            </a:extLst>
          </p:cNvPr>
          <p:cNvSpPr txBox="1"/>
          <p:nvPr/>
        </p:nvSpPr>
        <p:spPr>
          <a:xfrm>
            <a:off x="534774" y="0"/>
            <a:ext cx="4220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ko-KR" altLang="en-US" dirty="0"/>
              <a:t>스타일 시트 </a:t>
            </a:r>
            <a:r>
              <a:rPr lang="en-US" altLang="ko-KR" dirty="0"/>
              <a:t>(</a:t>
            </a:r>
            <a:r>
              <a:rPr lang="en-US" altLang="ko-KR" dirty="0" err="1"/>
              <a:t>css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2FA7DE3D-EE1A-4EBB-99B6-5777F7BEA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88" y="1296464"/>
            <a:ext cx="3209544" cy="396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422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BAE87AF-A396-4A59-B686-27956B4BDD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2342" y="1007259"/>
            <a:ext cx="6207316" cy="55710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3C2981-27BF-4431-8D77-1794385D3438}"/>
              </a:ext>
            </a:extLst>
          </p:cNvPr>
          <p:cNvSpPr txBox="1"/>
          <p:nvPr/>
        </p:nvSpPr>
        <p:spPr>
          <a:xfrm>
            <a:off x="3913239" y="98323"/>
            <a:ext cx="4365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ko-KR" altLang="en-US" dirty="0"/>
              <a:t>자바스크립트를 활용한 반응형 웹 구성</a:t>
            </a:r>
          </a:p>
        </p:txBody>
      </p:sp>
    </p:spTree>
    <p:extLst>
      <p:ext uri="{BB962C8B-B14F-4D97-AF65-F5344CB8AC3E}">
        <p14:creationId xmlns:p14="http://schemas.microsoft.com/office/powerpoint/2010/main" val="3568530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72F84D3-8E57-4CB6-8272-DC335F8DEF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6212" y="1036756"/>
            <a:ext cx="7119573" cy="5571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B4E35C-93F2-45EE-B99A-9BAAA781829A}"/>
              </a:ext>
            </a:extLst>
          </p:cNvPr>
          <p:cNvSpPr txBox="1"/>
          <p:nvPr/>
        </p:nvSpPr>
        <p:spPr>
          <a:xfrm>
            <a:off x="4085300" y="422787"/>
            <a:ext cx="4021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HTML</a:t>
            </a:r>
            <a:r>
              <a:rPr lang="ko-KR" altLang="en-US" dirty="0"/>
              <a:t>코드를 활용한 링크와 메인문장</a:t>
            </a:r>
          </a:p>
        </p:txBody>
      </p:sp>
    </p:spTree>
    <p:extLst>
      <p:ext uri="{BB962C8B-B14F-4D97-AF65-F5344CB8AC3E}">
        <p14:creationId xmlns:p14="http://schemas.microsoft.com/office/powerpoint/2010/main" val="307713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175</Words>
  <Application>Microsoft Office PowerPoint</Application>
  <PresentationFormat>와이드스크린</PresentationFormat>
  <Paragraphs>55</Paragraphs>
  <Slides>19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Office 테마</vt:lpstr>
      <vt:lpstr>웹프로그래밍Ⅱ 최종결과 보고서</vt:lpstr>
      <vt:lpstr>1장.</vt:lpstr>
      <vt:lpstr>PowerPoint 프레젠테이션</vt:lpstr>
      <vt:lpstr>2장.</vt:lpstr>
      <vt:lpstr>PowerPoint 프레젠테이션</vt:lpstr>
      <vt:lpstr>3장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4장</vt:lpstr>
      <vt:lpstr>PowerPoint 프레젠테이션</vt:lpstr>
      <vt:lpstr>PowerPoint 프레젠테이션</vt:lpstr>
      <vt:lpstr>실제 작동 영상</vt:lpstr>
      <vt:lpstr>5장</vt:lpstr>
      <vt:lpstr>PowerPoint 프레젠테이션</vt:lpstr>
      <vt:lpstr>PowerPoint 프레젠테이션</vt:lpstr>
      <vt:lpstr>지금까지 봐주셔서 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웹프로그래밍Ⅱ 최종결과 보고서</dc:title>
  <dc:creator>Lee jiho</dc:creator>
  <cp:lastModifiedBy>이지호</cp:lastModifiedBy>
  <cp:revision>1</cp:revision>
  <dcterms:created xsi:type="dcterms:W3CDTF">2021-12-24T13:04:10Z</dcterms:created>
  <dcterms:modified xsi:type="dcterms:W3CDTF">2021-12-24T13:46:15Z</dcterms:modified>
</cp:coreProperties>
</file>